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</p:sldIdLst>
  <p:sldSz cx="9144000" cy="5143500" type="screen16x9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03"/>
    <p:restoredTop sz="92933"/>
  </p:normalViewPr>
  <p:slideViewPr>
    <p:cSldViewPr>
      <p:cViewPr varScale="1">
        <p:scale>
          <a:sx n="108" d="100"/>
          <a:sy n="108" d="100"/>
        </p:scale>
        <p:origin x="107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9C764-D02C-4240-B276-A3438279B8C1}" type="datetimeFigureOut">
              <a:rPr lang="zh-TW" altLang="en-US" smtClean="0"/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  <a:endParaRPr lang="zh-TW" altLang="en-US"/>
          </a:p>
          <a:p>
            <a:pPr lvl="1"/>
            <a:r>
              <a:rPr lang="zh-TW" altLang="en-US"/>
              <a:t>第二層</a:t>
            </a:r>
            <a:endParaRPr lang="zh-TW" altLang="en-US"/>
          </a:p>
          <a:p>
            <a:pPr lvl="2"/>
            <a:r>
              <a:rPr lang="zh-TW" altLang="en-US"/>
              <a:t>第三層</a:t>
            </a:r>
            <a:endParaRPr lang="zh-TW" altLang="en-US"/>
          </a:p>
          <a:p>
            <a:pPr lvl="3"/>
            <a:r>
              <a:rPr lang="zh-TW" altLang="en-US"/>
              <a:t>第四層</a:t>
            </a:r>
            <a:endParaRPr lang="zh-TW" altLang="en-US"/>
          </a:p>
          <a:p>
            <a:pPr lvl="4"/>
            <a:r>
              <a:rPr lang="zh-TW" altLang="en-US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76F15-AEE6-4744-947C-0AE1471454F3}" type="slidenum">
              <a:rPr lang="zh-TW" altLang="en-US" smtClean="0"/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76F15-AEE6-4744-947C-0AE1471454F3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gradFill>
          <a:gsLst>
            <a:gs pos="29000">
              <a:schemeClr val="bg1"/>
            </a:gs>
            <a:gs pos="70000">
              <a:schemeClr val="accent1">
                <a:lumMod val="40000"/>
                <a:lumOff val="60000"/>
              </a:schemeClr>
            </a:gs>
            <a:gs pos="98000">
              <a:schemeClr val="accent1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C:\Users\Steve Mog\Documents\My Workshop\kisspng-triangle-technology-trigonometry-research-triangle-block-5aa25f6c063643.8261153615205907000255.pn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691680" y="0"/>
            <a:ext cx="744793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347614"/>
            <a:ext cx="7772400" cy="1102519"/>
          </a:xfrm>
        </p:spPr>
        <p:txBody>
          <a:bodyPr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83568" y="2931790"/>
            <a:ext cx="3168352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6859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字方塊 6"/>
          <p:cNvSpPr txBox="1"/>
          <p:nvPr userDrawn="1"/>
        </p:nvSpPr>
        <p:spPr>
          <a:xfrm>
            <a:off x="3316513" y="4772367"/>
            <a:ext cx="25555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>
                <a:solidFill>
                  <a:schemeClr val="tx2">
                    <a:lumMod val="75000"/>
                  </a:schemeClr>
                </a:solidFill>
              </a:rPr>
              <a:t>All rights reserved by </a:t>
            </a:r>
            <a:r>
              <a:rPr lang="en-US" altLang="zh-TW" sz="1000" dirty="0" err="1">
                <a:solidFill>
                  <a:schemeClr val="tx2">
                    <a:lumMod val="75000"/>
                  </a:schemeClr>
                </a:solidFill>
              </a:rPr>
              <a:t>Richlink</a:t>
            </a:r>
            <a:r>
              <a:rPr lang="en-US" altLang="zh-TW" sz="1000" baseline="0" dirty="0">
                <a:solidFill>
                  <a:schemeClr val="tx2">
                    <a:lumMod val="75000"/>
                  </a:schemeClr>
                </a:solidFill>
              </a:rPr>
              <a:t> Technology</a:t>
            </a:r>
            <a:endParaRPr lang="zh-TW" altLang="en-US" sz="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3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4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3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4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 hasCustomPrompt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</p:txBody>
      </p:sp>
      <p:sp>
        <p:nvSpPr>
          <p:cNvPr id="12" name="矩形 11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3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4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 hasCustomPrompt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 hasCustomPrompt="1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 hasCustomPrompt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 hasCustomPrompt="1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 hasCustomPrompt="1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6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7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8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9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11" name="矩形 10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2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3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4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5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6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7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8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9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  <a:p>
            <a:pPr lvl="1"/>
            <a:r>
              <a:rPr lang="zh-TW" altLang="en-US" smtClean="0"/>
              <a:t>第二層</a:t>
            </a:r>
            <a:endParaRPr lang="zh-TW" altLang="en-US" smtClean="0"/>
          </a:p>
          <a:p>
            <a:pPr lvl="2"/>
            <a:r>
              <a:rPr lang="zh-TW" altLang="en-US" smtClean="0"/>
              <a:t>第三層</a:t>
            </a:r>
            <a:endParaRPr lang="zh-TW" altLang="en-US" smtClean="0"/>
          </a:p>
          <a:p>
            <a:pPr lvl="3"/>
            <a:r>
              <a:rPr lang="zh-TW" altLang="en-US" smtClean="0"/>
              <a:t>第四層</a:t>
            </a:r>
            <a:endParaRPr lang="zh-TW" altLang="en-US" smtClean="0"/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 hasCustomPrompt="1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</p:txBody>
      </p:sp>
      <p:sp>
        <p:nvSpPr>
          <p:cNvPr id="13" name="矩形 12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  <a:endParaRPr lang="zh-TW" altLang="en-US" smtClean="0"/>
          </a:p>
        </p:txBody>
      </p:sp>
      <p:sp>
        <p:nvSpPr>
          <p:cNvPr id="13" name="矩形 12"/>
          <p:cNvSpPr/>
          <p:nvPr userDrawn="1"/>
        </p:nvSpPr>
        <p:spPr>
          <a:xfrm>
            <a:off x="0" y="4803999"/>
            <a:ext cx="9144000" cy="339502"/>
          </a:xfrm>
          <a:prstGeom prst="rect">
            <a:avLst/>
          </a:prstGeom>
          <a:gradFill flip="none" rotWithShape="1">
            <a:gsLst>
              <a:gs pos="43000">
                <a:schemeClr val="accent1">
                  <a:lumMod val="75000"/>
                </a:schemeClr>
              </a:gs>
              <a:gs pos="13000">
                <a:schemeClr val="bg1"/>
              </a:gs>
              <a:gs pos="23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n>
                <a:noFill/>
              </a:ln>
            </a:endParaRPr>
          </a:p>
        </p:txBody>
      </p:sp>
      <p:sp>
        <p:nvSpPr>
          <p:cNvPr id="1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907704" y="4767263"/>
            <a:ext cx="683096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j-lt"/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31990"/>
            <a:ext cx="1118362" cy="35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  <a:endParaRPr lang="zh-TW" altLang="en-US"/>
          </a:p>
          <a:p>
            <a:pPr lvl="1"/>
            <a:r>
              <a:rPr lang="zh-TW" altLang="en-US"/>
              <a:t>第二層</a:t>
            </a:r>
            <a:endParaRPr lang="zh-TW" altLang="en-US"/>
          </a:p>
          <a:p>
            <a:pPr lvl="2"/>
            <a:r>
              <a:rPr lang="zh-TW" altLang="en-US"/>
              <a:t>第三層</a:t>
            </a:r>
            <a:endParaRPr lang="zh-TW" altLang="en-US"/>
          </a:p>
          <a:p>
            <a:pPr lvl="3"/>
            <a:r>
              <a:rPr lang="zh-TW" altLang="en-US"/>
              <a:t>第四層</a:t>
            </a:r>
            <a:endParaRPr lang="zh-TW" altLang="en-US"/>
          </a:p>
          <a:p>
            <a:pPr lvl="4"/>
            <a:r>
              <a:rPr lang="zh-TW" altLang="en-US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99592" y="1995686"/>
            <a:ext cx="7772400" cy="1102519"/>
          </a:xfrm>
        </p:spPr>
        <p:txBody>
          <a:bodyPr>
            <a:noAutofit/>
          </a:bodyPr>
          <a:lstStyle/>
          <a:p>
            <a:r>
              <a:rPr lang="en-US" altLang="zh-TW" sz="5400" b="1" dirty="0" err="1" smtClean="0"/>
              <a:t>ePy</a:t>
            </a:r>
            <a:r>
              <a:rPr lang="en-US" altLang="zh-TW" sz="5400" b="1" dirty="0" smtClean="0"/>
              <a:t> Lite ISP </a:t>
            </a:r>
            <a:endParaRPr lang="zh-TW" altLang="en-US" sz="5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ISP (Boot From LDROM)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USB ISP </a:t>
            </a:r>
            <a:r>
              <a:rPr lang="en-US" altLang="zh-TW" dirty="0" err="1" smtClean="0"/>
              <a:t>fw</a:t>
            </a:r>
            <a:r>
              <a:rPr lang="en-US" altLang="zh-TW" dirty="0" smtClean="0"/>
              <a:t> LDROM</a:t>
            </a:r>
            <a:r>
              <a:rPr lang="zh-TW" altLang="en-US" dirty="0" smtClean="0"/>
              <a:t>出廠已經內置</a:t>
            </a:r>
            <a:endParaRPr lang="en-US" altLang="zh-TW" dirty="0" smtClean="0"/>
          </a:p>
          <a:p>
            <a:r>
              <a:rPr lang="zh-TW" altLang="en-US" dirty="0" smtClean="0"/>
              <a:t>透过 </a:t>
            </a:r>
            <a:r>
              <a:rPr lang="en-US" altLang="zh-TW" dirty="0" smtClean="0"/>
              <a:t>USB HID </a:t>
            </a:r>
            <a:r>
              <a:rPr lang="zh-TW" altLang="en-US" dirty="0" smtClean="0"/>
              <a:t>不須安裝驅動</a:t>
            </a:r>
            <a:endParaRPr lang="en-US" altLang="zh-TW" dirty="0" smtClean="0"/>
          </a:p>
          <a:p>
            <a:r>
              <a:rPr lang="zh-TW" altLang="en-US" dirty="0" smtClean="0"/>
              <a:t>只須使用 </a:t>
            </a:r>
            <a:r>
              <a:rPr lang="en-US" altLang="zh-TW" dirty="0" smtClean="0"/>
              <a:t>ISP Tools </a:t>
            </a:r>
            <a:r>
              <a:rPr lang="zh-TW" altLang="en-US" dirty="0" smtClean="0"/>
              <a:t>即可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ISP Update Lite FW Step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持續短路 </a:t>
            </a:r>
            <a:r>
              <a:rPr lang="en-US" altLang="zh-TW" dirty="0" smtClean="0"/>
              <a:t>Lite </a:t>
            </a:r>
            <a:r>
              <a:rPr lang="zh-TW" altLang="en-US" dirty="0" smtClean="0"/>
              <a:t>上 </a:t>
            </a:r>
            <a:r>
              <a:rPr lang="en-US" altLang="zh-TW" dirty="0" smtClean="0"/>
              <a:t>GND </a:t>
            </a:r>
            <a:r>
              <a:rPr lang="zh-TW" altLang="en-US" dirty="0" smtClean="0"/>
              <a:t>與 </a:t>
            </a:r>
            <a:r>
              <a:rPr lang="en-US" altLang="zh-TW" dirty="0" smtClean="0"/>
              <a:t>P17 SCL0</a:t>
            </a:r>
            <a:endParaRPr lang="en-US" altLang="zh-TW" dirty="0" smtClean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插入 </a:t>
            </a:r>
            <a:r>
              <a:rPr lang="en-US" altLang="zh-TW" dirty="0" smtClean="0"/>
              <a:t>Windows  USB</a:t>
            </a:r>
            <a:endParaRPr lang="en-US" altLang="zh-TW" dirty="0" smtClean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開啟</a:t>
            </a:r>
            <a:r>
              <a:rPr lang="en-US" altLang="zh-TW" dirty="0" err="1" smtClean="0"/>
              <a:t>RichLink</a:t>
            </a:r>
            <a:r>
              <a:rPr lang="en-US" altLang="zh-TW" dirty="0" smtClean="0"/>
              <a:t> </a:t>
            </a:r>
            <a:r>
              <a:rPr lang="zh-TW" altLang="en-US" dirty="0" smtClean="0"/>
              <a:t>特製 </a:t>
            </a:r>
            <a:r>
              <a:rPr lang="en-US" altLang="zh-TW" dirty="0" smtClean="0"/>
              <a:t>ISP </a:t>
            </a:r>
            <a:r>
              <a:rPr lang="zh-TW" altLang="en-US" dirty="0" smtClean="0"/>
              <a:t>工具</a:t>
            </a:r>
            <a:endParaRPr lang="en-US" altLang="zh-TW" dirty="0" smtClean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點擊連接後確認 連接到 </a:t>
            </a:r>
            <a:r>
              <a:rPr lang="en-US" altLang="zh-TW" dirty="0" smtClean="0"/>
              <a:t>M482 </a:t>
            </a:r>
            <a:r>
              <a:rPr lang="zh-TW" altLang="en-US" dirty="0" smtClean="0"/>
              <a:t>晶片</a:t>
            </a:r>
            <a:endParaRPr lang="en-US" altLang="zh-TW" dirty="0" smtClean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開啟燒錄的 </a:t>
            </a:r>
            <a:r>
              <a:rPr lang="en-US" altLang="zh-TW" dirty="0" smtClean="0"/>
              <a:t>Bin </a:t>
            </a:r>
            <a:r>
              <a:rPr lang="en-US" altLang="zh-CN" dirty="0" smtClean="0"/>
              <a:t>File</a:t>
            </a:r>
            <a:endParaRPr lang="en-US" altLang="zh-CN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點擊</a:t>
            </a:r>
            <a:r>
              <a:rPr lang="en-US" altLang="zh-TW" dirty="0" smtClean="0"/>
              <a:t>start </a:t>
            </a:r>
            <a:r>
              <a:rPr lang="zh-TW" altLang="en-US" dirty="0" smtClean="0"/>
              <a:t>燒錄 </a:t>
            </a:r>
            <a:r>
              <a:rPr lang="en-US" altLang="zh-TW" dirty="0" smtClean="0"/>
              <a:t>– </a:t>
            </a:r>
            <a:r>
              <a:rPr lang="zh-TW" altLang="en-US" dirty="0" smtClean="0"/>
              <a:t>等待完成 （自動 </a:t>
            </a:r>
            <a:r>
              <a:rPr lang="en-US" altLang="zh-TW" dirty="0" smtClean="0"/>
              <a:t>reboot) </a:t>
            </a:r>
            <a:endParaRPr lang="en-US" altLang="zh-CN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4811"/>
            <a:ext cx="5472608" cy="443687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339752" y="3291829"/>
            <a:ext cx="216024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1055330" y="314868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</a:rPr>
              <a:t>短路</a:t>
            </a:r>
            <a:endParaRPr lang="en-US" altLang="zh-TW" b="1" dirty="0" smtClean="0">
              <a:solidFill>
                <a:srgbClr val="FF0000"/>
              </a:solidFill>
            </a:endParaRPr>
          </a:p>
          <a:p>
            <a:pPr algn="ctr"/>
            <a:r>
              <a:rPr lang="zh-TW" altLang="en-US" b="1" dirty="0" smtClean="0">
                <a:solidFill>
                  <a:srgbClr val="FF0000"/>
                </a:solidFill>
              </a:rPr>
              <a:t>不可鬆開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60" y="339502"/>
            <a:ext cx="7984888" cy="3888432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0189-8089-4F4A-920D-159B8A6D4626}" type="slidenum">
              <a:rPr lang="zh-TW" altLang="en-US" smtClean="0"/>
            </a:fld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3707904" y="1635646"/>
            <a:ext cx="504056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4</a:t>
            </a:r>
            <a:endParaRPr lang="zh-TW" altLang="en-US" dirty="0"/>
          </a:p>
        </p:txBody>
      </p:sp>
      <p:sp>
        <p:nvSpPr>
          <p:cNvPr id="7" name="橢圓 6"/>
          <p:cNvSpPr/>
          <p:nvPr/>
        </p:nvSpPr>
        <p:spPr>
          <a:xfrm>
            <a:off x="6876256" y="3651870"/>
            <a:ext cx="504056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6</a:t>
            </a:r>
            <a:endParaRPr lang="zh-TW" altLang="en-US" dirty="0"/>
          </a:p>
        </p:txBody>
      </p:sp>
      <p:sp>
        <p:nvSpPr>
          <p:cNvPr id="9" name="橢圓 8"/>
          <p:cNvSpPr/>
          <p:nvPr/>
        </p:nvSpPr>
        <p:spPr>
          <a:xfrm>
            <a:off x="1547664" y="2643758"/>
            <a:ext cx="504056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5</a:t>
            </a:r>
            <a:endParaRPr lang="zh-TW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y_Default_Type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LinuxAnd EpyLite</Template>
  <TotalTime>0</TotalTime>
  <Words>250</Words>
  <Application>WPS 演示</Application>
  <PresentationFormat>如螢幕大小 (16:9)</PresentationFormat>
  <Paragraphs>35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PMingLiU</vt:lpstr>
      <vt:lpstr>Segoe Print</vt:lpstr>
      <vt:lpstr>微软雅黑</vt:lpstr>
      <vt:lpstr>Arial Unicode MS</vt:lpstr>
      <vt:lpstr>Calibri</vt:lpstr>
      <vt:lpstr>PMingLiU</vt:lpstr>
      <vt:lpstr>Office 佈景主題</vt:lpstr>
      <vt:lpstr>ePy Lite ISP </vt:lpstr>
      <vt:lpstr>ISP (Boot From LDROM)</vt:lpstr>
      <vt:lpstr>ISP Update Lite FW Step</vt:lpstr>
      <vt:lpstr>PowerPoint 演示文稿</vt:lpstr>
      <vt:lpstr>PowerPoint 演示文稿</vt:lpstr>
    </vt:vector>
  </TitlesOfParts>
  <Company>LG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BLE Applications Introduction</dc:title>
  <dc:creator>奇峰 吳</dc:creator>
  <cp:lastModifiedBy>王强</cp:lastModifiedBy>
  <cp:revision>7</cp:revision>
  <dcterms:created xsi:type="dcterms:W3CDTF">2021-06-30T14:10:00Z</dcterms:created>
  <dcterms:modified xsi:type="dcterms:W3CDTF">2021-08-17T14:06:50Z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DBA582C5199C403BABD03B68CACD57D5</vt:lpwstr>
  </property>
  <property fmtid="{D5CDD505-2E9C-101B-9397-08002B2CF9AE}" pid="3" name="KSOProductBuildVer">
    <vt:lpwstr>2052-11.1.0.10700</vt:lpwstr>
  </property>
</Properties>
</file>